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375514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м/с. Температура воздуха ночью 8-10, днем 16-18 тепла.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         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3-5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0373" y="3414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346595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54057" y="211790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21495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4258</cp:revision>
  <cp:lastPrinted>2021-10-14T11:15:53Z</cp:lastPrinted>
  <dcterms:created xsi:type="dcterms:W3CDTF">2018-03-27T06:03:00Z</dcterms:created>
  <dcterms:modified xsi:type="dcterms:W3CDTF">2026-04-26T07:07:07Z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